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61593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146</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11357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1852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мамырда</a:t>
            </a:r>
            <a:r>
              <a:rPr lang="kk-KZ" altLang="ru-RU" sz="1200" b="1" dirty="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кей уақыттарда жаңбыр, найзағай, дауыл, түнде және таңертең қатты жаңбыр, бұршақ. Оңтүстік-батыстан жел соғады, күші 8-13, кей уақыттарда 15-20, күндіз екпіні 23 м/с. Ауа температурасы түнде 13-15, күндіз 25-27 градус жылы.</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кей уақыттарда жаңбыр, найзағай, дауыл. Оңтүстік-батыстан жел соғады, күші 8-13, екпіні 15-20 м/с.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14324</TotalTime>
  <Words>633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4188</cp:revision>
  <cp:lastPrinted>2021-07-01T03:56:27Z</cp:lastPrinted>
  <dcterms:created xsi:type="dcterms:W3CDTF">2018-03-27T06:03:00Z</dcterms:created>
  <dcterms:modified xsi:type="dcterms:W3CDTF">2026-05-26T07:21:46Z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